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71" r:id="rId6"/>
    <p:sldId id="272" r:id="rId7"/>
    <p:sldId id="260" r:id="rId8"/>
    <p:sldId id="265" r:id="rId9"/>
    <p:sldId id="262" r:id="rId10"/>
    <p:sldId id="268" r:id="rId11"/>
    <p:sldId id="261" r:id="rId12"/>
    <p:sldId id="267" r:id="rId13"/>
    <p:sldId id="263" r:id="rId14"/>
    <p:sldId id="275" r:id="rId15"/>
    <p:sldId id="264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1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1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9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5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2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7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8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8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7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3A562-500C-4B49-8F07-703D20F19F52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F9F91-B8F7-4E30-8F7C-CD8C21711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7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F54BE13-F7AB-42AE-8DF2-6DC7347C38BF}" type="slidenum">
              <a:rPr lang="en-US" altLang="ru-RU" smtClean="0"/>
              <a:pPr/>
              <a:t>1</a:t>
            </a:fld>
            <a:endParaRPr lang="en-US" altLang="ru-RU" smtClean="0"/>
          </a:p>
        </p:txBody>
      </p:sp>
      <p:pic>
        <p:nvPicPr>
          <p:cNvPr id="14340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271" y="358599"/>
            <a:ext cx="1644653" cy="16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http://zhgtk.kz/images/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757"/>
            <a:ext cx="12192000" cy="699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0219" y="167256"/>
            <a:ext cx="11208326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«Мамандық таңдау – маңызды іс»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 бағдар  жұмыстары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78" y="-200196"/>
            <a:ext cx="10515600" cy="771697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06" y="420130"/>
            <a:ext cx="3844454" cy="2561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020" y="420130"/>
            <a:ext cx="3909834" cy="2561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474" y="420130"/>
            <a:ext cx="3844454" cy="2561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06" y="3443416"/>
            <a:ext cx="3769791" cy="2800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545" y="3443415"/>
            <a:ext cx="3855309" cy="2800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810" y="3443414"/>
            <a:ext cx="3876883" cy="28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951" y="-1440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Ш.Уалиханов атындағы 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d2159c29-7a7d-4133-b83f-878f5aacbd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48" y="856732"/>
            <a:ext cx="3995352" cy="2817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946" y="856733"/>
            <a:ext cx="4250724" cy="2817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946" y="3810705"/>
            <a:ext cx="4250724" cy="28667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48" y="3871783"/>
            <a:ext cx="3995352" cy="2744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6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79" y="-1620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Луначарский атындағы 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43" y="990535"/>
            <a:ext cx="3201257" cy="2106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470" y="1706197"/>
            <a:ext cx="2060489" cy="2747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5" y="3995351"/>
            <a:ext cx="3168821" cy="2376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82" y="993077"/>
            <a:ext cx="2743200" cy="21068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46" y="3960339"/>
            <a:ext cx="3215503" cy="241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967" y="3960339"/>
            <a:ext cx="3215503" cy="2411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782" y="990535"/>
            <a:ext cx="3608688" cy="21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79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Еңбекші атындағы 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Нуршат\AppData\Local\Microsoft\Windows\INetCache\IE\QIHQW2T3\IMG_20190226_132537[1]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78" y="897924"/>
            <a:ext cx="4323130" cy="2817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C:\Users\Нуршат\AppData\Local\Microsoft\Windows\INetCache\IE\QAKUSL3T\IMG_20190226_131651[1]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520" y="897925"/>
            <a:ext cx="4548042" cy="2883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C:\Users\Нуршат\AppData\Local\Microsoft\Windows\INetCache\IE\QIHQW2T3\IMG_20190226_131215[1]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688" y="3928221"/>
            <a:ext cx="4209535" cy="2645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42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79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Билал Назим, Хамраев атындағы 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blob:https://web.whatsapp.com/3f1cfc9e-32b4-402a-a657-7eed7ad935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1500" y="897923"/>
            <a:ext cx="4302819" cy="2676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501" y="3649437"/>
            <a:ext cx="4302818" cy="2920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1099622"/>
            <a:ext cx="6600107" cy="49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8613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Ұйғыр ауданындағы 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85" y="816692"/>
            <a:ext cx="4375237" cy="3030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AutoShape 2" descr="blob:https://web.whatsapp.com/3484399a-1328-4cf5-ba35-1c4694b5aa5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57" y="816692"/>
            <a:ext cx="4144578" cy="3108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57" y="4058080"/>
            <a:ext cx="4144578" cy="2627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85" y="3925126"/>
            <a:ext cx="4399950" cy="2760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1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33" y="-41189"/>
            <a:ext cx="10515600" cy="1325563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Қоңырөлең, Сарытөбе, Соцжол ОМ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953514"/>
            <a:ext cx="4176584" cy="2674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244" y="953514"/>
            <a:ext cx="4223518" cy="26858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182" y="953513"/>
            <a:ext cx="3985052" cy="26742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0" y="3847069"/>
            <a:ext cx="3976547" cy="23065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207" y="3858635"/>
            <a:ext cx="3907063" cy="22950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359073" y="3172403"/>
            <a:ext cx="2296028" cy="34415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728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719" y="2766218"/>
            <a:ext cx="10760676" cy="13255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 </a:t>
            </a:r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 беру жұмысының </a:t>
            </a:r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мақсаттары</a:t>
            </a:r>
            <a:r>
              <a:rPr lang="kk-KZ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-жеке 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қасиеттеріне сәйкес, кәсіби қызметті сапалы түрде таңдаған студенттер контингентін қамтамасыз ету;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 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абитуриенттер ішінен колледжге қабылдау барысында сапалы таңдау жасау;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колледждегі 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 мен кәсіптерді дәріптеу, жарнамалау, танымал ету.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 арасында кәсіби бағдар жүргізілудің жүйесін құру.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627" y="31742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Кәсіптік 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 беру жұмысының </a:t>
            </a: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бағыттары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Қызығушылыған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сәйкес, педагогикалық мамандықтарға жастарды тарту, абитуриенттермен жұмыс жүргізу;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Жастарды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 бағдарлаушы ұйымдармен, кәсіби бағдар бойынша орталықпен, жалпы білім беретін мектептермен бірге жұмыс жүргізу.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35" y="2778811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 </a:t>
            </a: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бағдарлау іс-шаралары: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экскурсия , ашық есік күнін өткізу;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сайтына мамандықтар жайлы қабылдау комиссиясының жұмыс тәртібі жайлы ақпаратты орналастыру;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 беру бағыты бойынша аудандық, қалалық іс-шараларға қатысу;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 беру презентацияларын өткізу мақсатында үгіт жүргізуші топтарды жіберу;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жарнамалау материалдарын дайындау және басып шығару;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теледидарға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БАҚ коллдеж туралы жарнамалық ақпаратты орналастыру;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колледжде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өткізілетін іс-шараларға (семинар, конференция) мектеп оқушыларының қатысуын қамтамасыз ету;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5E5167-3D13-47DA-BB1F-D9FFC54DA967}" type="slidenum">
              <a:rPr lang="en-US" altLang="ru-RU" smtClean="0"/>
              <a:pPr/>
              <a:t>5</a:t>
            </a:fld>
            <a:endParaRPr lang="en-US" alt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1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6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4768" y="181232"/>
            <a:ext cx="6128951" cy="73069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173" y="378940"/>
            <a:ext cx="522278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 оқуға қабылданатын мамандықтар тізімі</a:t>
            </a:r>
            <a:r>
              <a:rPr lang="kk-K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010501 3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«Бастауыш білім беру мұғалімі» (қазақ, орыс, ұйғыр) 9-сынып негізінде;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010501 3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«Бастауыш білім беру» 11-сынып негізінде;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010503 3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«Шетел тілінен бастауыш білім беру мұғалімі» 9-сынып негізінде;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011109 3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«Информатика мұғалімі» 9, 11 сынып негізінде;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010101 3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«Мектепке дейінгі ұйымдардың тәрбиешісі» 11-сынып негізінде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010303 3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«Дене тәрбиесі және спорт пәнінің мұғалімі» 9-сынып негізінде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011101 3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«Орыс тілі және әдебиеті пәнінің мұғалімі» 9-сынып негізінде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335" y="-4339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 атындағы ОМ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7" y="428368"/>
            <a:ext cx="4201297" cy="25325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943" y="428367"/>
            <a:ext cx="4100384" cy="2532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573" y="416629"/>
            <a:ext cx="4034481" cy="254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7" y="3611675"/>
            <a:ext cx="4126126" cy="2583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358" y="3611675"/>
            <a:ext cx="3733800" cy="2594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572" y="3599936"/>
            <a:ext cx="4034481" cy="2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229"/>
            <a:ext cx="10515600" cy="62024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Крупская, Жамбыл атындағы ОМ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06" y="3993525"/>
            <a:ext cx="4614362" cy="26544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22581" y="3937685"/>
            <a:ext cx="4517268" cy="2710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06" y="828257"/>
            <a:ext cx="4548459" cy="2916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415" y="828257"/>
            <a:ext cx="4341342" cy="2873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8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147</Words>
  <Application>Microsoft Office PowerPoint</Application>
  <PresentationFormat>Произвольный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        Кәсіптік бағдар беру жұмысының                              мақсаттары:  -жеке қасиеттеріне сәйкес, кәсіби қызметті сапалы түрде таңдаған студенттер контингентін қамтамасыз ету; -болашақ абитуриенттер ішінен колледжге қабылдау барысында сапалы таңдау жасау; -колледждегі мамандықтар мен кәсіптерді дәріптеу, жарнамалау, танымал ету. -мектеп оқушылары арасында кәсіби бағдар жүргізілудің жүйесін құру. </vt:lpstr>
      <vt:lpstr>            Кәсіптік бағдар беру жұмысының                               бағыттары:  -Қызығушылыған сәйкес, педагогикалық мамандықтарға жастарды тарту, абитуриенттермен жұмыс жүргізу; - Жастарды кәсіби бағдарлаушы ұйымдармен, кәсіби бағдар бойынша орталықпен, жалпы білім беретін мектептермен бірге жұмыс жүргізу. </vt:lpstr>
      <vt:lpstr>                         Кәсіптік бағдарлау іс-шаралары: -колледж бойынша экскурсия , ашық есік күнін өткізу; колледж сайтына мамандықтар жайлы қабылдау комиссиясының жұмыс тәртібі жайлы ақпаратты орналастыру; -кәсіптік бағдар беру бағыты бойынша аудандық, қалалық іс-шараларға қатысу; -кәсіптік бағдар беру презентацияларын өткізу мақсатында үгіт жүргізуші топтарды жіберу; жарнамалау материалдарын дайындау және басып шығару; -теледидарға, БАҚ коллдеж туралы жарнамалық ақпаратты орналастыру; -колледжде өткізілетін іс-шараларға (семинар, конференция) мектеп оқушыларының қатысуын қамтамасыз ету; </vt:lpstr>
      <vt:lpstr>Презентация PowerPoint</vt:lpstr>
      <vt:lpstr>Презентация PowerPoint</vt:lpstr>
      <vt:lpstr>Презентация PowerPoint</vt:lpstr>
      <vt:lpstr>Ы.Алтынсарин атындағы ОМ</vt:lpstr>
      <vt:lpstr>Крупская, Жамбыл атындағы ОМ</vt:lpstr>
      <vt:lpstr>№6 ОМ</vt:lpstr>
      <vt:lpstr>Ш.Уалиханов атындағы ОМ</vt:lpstr>
      <vt:lpstr>Луначарский атындағы ОМ</vt:lpstr>
      <vt:lpstr>Еңбекші атындағы ОМ</vt:lpstr>
      <vt:lpstr>Билал Назим, Хамраев атындағы ОМ</vt:lpstr>
      <vt:lpstr>Ұйғыр ауданындағы ОМ</vt:lpstr>
      <vt:lpstr>Қоңырөлең, Сарытөбе, Соцжол ОМ 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«Мамандық таңдау – маңызды іс»  кәсіби бағдар  жұмыстары</dc:title>
  <dc:creator>XTreme.ws</dc:creator>
  <cp:lastModifiedBy>User</cp:lastModifiedBy>
  <cp:revision>32</cp:revision>
  <dcterms:created xsi:type="dcterms:W3CDTF">2019-02-27T08:55:59Z</dcterms:created>
  <dcterms:modified xsi:type="dcterms:W3CDTF">2019-09-23T12:26:04Z</dcterms:modified>
</cp:coreProperties>
</file>